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dMasterIdLst>
    <p:sldMasterId id="2147483648" r:id="rId5"/>
  </p:sldMasterIdLst>
  <p:sldIdLst>
    <p:sldId id="256" r:id="rId6"/>
    <p:sldId id="257" r:id="rId7"/>
    <p:sldId id="258" r:id="rId8"/>
    <p:sldId id="266" r:id="rId9"/>
    <p:sldId id="259" r:id="rId10"/>
    <p:sldId id="260" r:id="rId11"/>
    <p:sldId id="261" r:id="rId12"/>
    <p:sldId id="262" r:id="rId13"/>
    <p:sldId id="263" r:id="rId14"/>
    <p:sldId id="267" r:id="rId15"/>
    <p:sldId id="265" r:id="rId16"/>
    <p:sldId id="268" r:id="rId17"/>
    <p:sldId id="270" r:id="rId18"/>
    <p:sldId id="271" r:id="rId19"/>
    <p:sldId id="269" r:id="rId20"/>
  </p:sldIdLst>
  <p:sldSz cx="12192000" cy="6858000"/>
  <p:notesSz cx="6858000" cy="12192000"/>
  <p:defaultTextStyle>
    <a:lvl1pPr marL="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1pPr>
    <a:lvl2pPr marL="4572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2pPr>
    <a:lvl3pPr marL="9144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3pPr>
    <a:lvl4pPr marL="13716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4pPr>
    <a:lvl5pPr marL="18288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5pPr>
    <a:lvl6pPr marL="22860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6pPr>
    <a:lvl7pPr marL="27432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7pPr>
    <a:lvl8pPr marL="32004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8pPr>
    <a:lvl9pPr marL="3657600" marR="0" indent="0" algn="l" defTabSz="457200">
      <a:lnSpc>
        <a:spcPct val="100000"/>
      </a:lnSpc>
      <a:spcBef>
        <a:spcPts val="0"/>
      </a:spcBef>
      <a:spcAft>
        <a:spcPts val="0"/>
      </a:spcAft>
      <a:buNone/>
      <a:tabLst/>
      <a:defRPr sz="1800" b="0" i="0" u="none" strike="noStrike" kern="1" cap="none" spc="0" baseline="0">
        <a:solidFill>
          <a:schemeClr val="tx1"/>
        </a:solidFill>
        <a:effectLst/>
        <a:latin typeface="Calibri" pitchFamily="2" charset="0"/>
        <a:ea typeface="SimSun" pitchFamily="0" charset="0"/>
        <a:cs typeface="Times New Roman" pitchFamily="1" charset="0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D1"/>
    </p:penClr>
  </p:showPr>
  <p:extLst>
    <p:ext uri="smNativeData">
      <pr:smAppRevision xmlns:pr="smNativeData" xmlns="smNativeData" dt="1706194252" val="1068" rev64="64" revOS="3"/>
      <pr:smFileRevision xmlns:pr="smNativeData" xmlns="smNativeData" dt="1706194252" val="101"/>
      <pr:guideOptions xmlns:pr="smNativeData" xmlns="smNativeData" dt="1706194252" snapToGrid="1" snapToBorders="1" snapToGuide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Objects="1" showGuides="1">
      <p:cViewPr varScale="1">
        <p:scale>
          <a:sx n="131" d="100"/>
          <a:sy n="131" d="100"/>
        </p:scale>
        <p:origin x="379" y="882"/>
      </p:cViewPr>
      <p:guideLst x="0" y="0"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27" d="100"/>
        <a:sy n="27" d="100"/>
      </p:scale>
      <p:origin x="0" y="0"/>
    </p:cViewPr>
  </p:sorterViewPr>
  <p:notesViewPr>
    <p:cSldViewPr snapToObjects="1" showGuides="1">
      <p:cViewPr>
        <p:scale>
          <a:sx n="131" d="100"/>
          <a:sy n="131" d="100"/>
        </p:scale>
        <p:origin x="379" y="882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UAABoNAABgRQAAJhYAABAAAAAmAAAACAAAAAEAAAAAAAAA"/>
              </a:ext>
            </a:extLst>
          </p:cNvSpPr>
          <p:nvPr>
            <p:ph type="ctrTitle"/>
          </p:nvPr>
        </p:nvSpPr>
        <p:spPr>
          <a:xfrm>
            <a:off x="914400" y="2129790"/>
            <a:ext cx="10363200" cy="1470660"/>
          </a:xfrm>
        </p:spPr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AsAAOgXAADAPwAAsCIAABAAAAAmAAAACAAAAAGAAAAAAAAA"/>
              </a:ext>
            </a:extLst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pPr/>
            <a:r>
              <a:t>Click to edit Master subtitle style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0E8855D-13CD-BD73-8350-E526CB1E75B0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sAf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49614BA3-EDA4-34BD-EAD9-1BE805971C4E}" type="slidenum">
              <a:t/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49Ij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BAAAAAmAAAACAAAAAIAAAAAAAAA"/>
              </a:ext>
            </a:extLst>
          </p:cNvSpPr>
          <p:nvPr>
            <p:ph idx="1"/>
          </p:nvPr>
        </p:nvSpPr>
        <p:spPr/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210A78BC-F2CC-5F8E-82B2-04DB36FC7451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E6c3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06E2A31F-51EB-B755-A55A-A700ED1453F2}" type="slidenum">
              <a:t/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C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DYAALABAABARwAAsCUAABAAAAAmAAAACAAAAIMAAAAAAAAA"/>
              </a:ext>
            </a:extLst>
          </p:cNvSpPr>
          <p:nvPr>
            <p:ph type="title"/>
          </p:nvPr>
        </p:nvSpPr>
        <p:spPr>
          <a:xfrm>
            <a:off x="8839200" y="274320"/>
            <a:ext cx="2743200" cy="5852160"/>
          </a:xfrm>
        </p:spPr>
        <p:txBody>
          <a:bodyPr vert="vert" wrap="square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Q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AfNQAAsCUAABAAAAAmAAAACAAAAAMAAAAAAAAA"/>
              </a:ext>
            </a:extLst>
          </p:cNvSpPr>
          <p:nvPr>
            <p:ph idx="1"/>
          </p:nvPr>
        </p:nvSpPr>
        <p:spPr>
          <a:xfrm>
            <a:off x="609600" y="274320"/>
            <a:ext cx="8025765" cy="5852160"/>
          </a:xfrm>
        </p:spPr>
        <p:txBody>
          <a:bodyPr vert="vert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BD5D699-D7D6-8020-986D-217598236E74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6A2AD26E-2087-7F24-C992-D6719CDC3F83}" type="slidenum">
              <a:t/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Заголовок и содержимо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6A602E00-4E87-35D8-C9D8-B88D60963FED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3B900A44-0AD6-C5FC-9828-FCA944666EA9}" type="slidenum">
              <a:t/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QUAABwbAACtRQAAfSMAABAAAAAmAAAACAAAAIGAAAAAAAAA"/>
              </a:ext>
            </a:extLst>
          </p:cNvSpPr>
          <p:nvPr>
            <p:ph type="title"/>
          </p:nvPr>
        </p:nvSpPr>
        <p:spPr>
          <a:xfrm>
            <a:off x="963295" y="4406900"/>
            <a:ext cx="10363200" cy="1362075"/>
          </a:xfrm>
        </p:spPr>
        <p:txBody>
          <a:bodyPr vert="horz" wrap="square" numCol="1" spcCol="215900" anchor="t">
            <a:prstTxWarp prst="textNoShape">
              <a:avLst/>
            </a:prstTxWarp>
          </a:bodyPr>
          <a:lstStyle>
            <a:lvl1pPr algn="l">
              <a:defRPr sz="4000" b="1" cap="all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7QUAAOERAACtRQAAHBsAABAAAAAmAAAACAAAAIGAAAAAAAAA"/>
              </a:ext>
            </a:extLst>
          </p:cNvSpPr>
          <p:nvPr>
            <p:ph idx="1"/>
          </p:nvPr>
        </p:nvSpPr>
        <p:spPr>
          <a:xfrm>
            <a:off x="963295" y="2906395"/>
            <a:ext cx="10363200" cy="1500505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000" cap="none"/>
            </a:lvl1pPr>
            <a:lvl2pPr marL="457200" indent="0">
              <a:buNone/>
              <a:defRPr sz="1800" cap="none"/>
            </a:lvl2pPr>
            <a:lvl3pPr marL="914400" indent="0">
              <a:buNone/>
              <a:defRPr sz="1600" cap="none"/>
            </a:lvl3pPr>
            <a:lvl4pPr marL="1371600" indent="0">
              <a:buNone/>
              <a:defRPr sz="1400" cap="none"/>
            </a:lvl4pPr>
            <a:lvl5pPr marL="1828800" indent="0">
              <a:buNone/>
              <a:defRPr sz="1400" cap="none"/>
            </a:lvl5pPr>
            <a:lvl6pPr marL="2286000" indent="0">
              <a:buNone/>
              <a:defRPr sz="1400" cap="none"/>
            </a:lvl6pPr>
            <a:lvl7pPr marL="2743200" indent="0">
              <a:buNone/>
              <a:defRPr sz="1400" cap="none"/>
            </a:lvl7pPr>
            <a:lvl8pPr marL="3200400" indent="0">
              <a:buNone/>
              <a:defRPr sz="1400" cap="none"/>
            </a:lvl8pPr>
            <a:lvl9pPr marL="3657600" indent="0">
              <a:buNone/>
              <a:defRPr sz="14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32B76EB0-FEDF-E298-910F-08CD2041675D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77C45B69-279A-91AD-D47C-D1F815322284}" type="slidenum">
              <a:t/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Заголовок и 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DhJAAAsCUAABAAAAAmAAAACAAAAAGAAAAAAAAA"/>
              </a:ext>
            </a:extLst>
          </p:cNvSpPr>
          <p:nvPr>
            <p:ph idx="1"/>
          </p:nvPr>
        </p:nvSpPr>
        <p:spPr>
          <a:xfrm>
            <a:off x="609600" y="1600200"/>
            <a:ext cx="5385435" cy="4526280"/>
          </a:xfrm>
        </p:spPr>
        <p:txBody>
          <a:bodyPr/>
          <a:lstStyle>
            <a:lvl1pPr>
              <a:defRPr sz="2800" cap="none"/>
            </a:lvl1pPr>
            <a:lvl2pPr>
              <a:defRPr sz="2400" cap="none"/>
            </a:lvl2pPr>
            <a:lvl3pPr>
              <a:defRPr sz="2000" cap="none"/>
            </a:lvl3pPr>
            <a:lvl4pPr>
              <a:defRPr sz="1800" cap="none"/>
            </a:lvl4pPr>
            <a:lvl5pPr>
              <a:defRPr sz="1800" cap="none"/>
            </a:lvl5pPr>
            <a:lvl6pPr>
              <a:defRPr sz="1800" cap="none"/>
            </a:lvl6pPr>
            <a:lvl7pPr>
              <a:defRPr sz="1800" cap="none"/>
            </a:lvl7pPr>
            <a:lvl8pPr>
              <a:defRPr sz="1800" cap="none"/>
            </a:lvl8pPr>
            <a:lvl9pPr>
              <a:defRPr sz="18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yYAANgJAABARwAAsCUAABAAAAAmAAAACAAAAAGAAAAAAAAA"/>
              </a:ext>
            </a:extLst>
          </p:cNvSpPr>
          <p:nvPr>
            <p:ph idx="2"/>
          </p:nvPr>
        </p:nvSpPr>
        <p:spPr>
          <a:xfrm>
            <a:off x="6196965" y="1600200"/>
            <a:ext cx="5385435" cy="4526280"/>
          </a:xfrm>
        </p:spPr>
        <p:txBody>
          <a:bodyPr/>
          <a:lstStyle>
            <a:lvl1pPr>
              <a:defRPr sz="2800" cap="none"/>
            </a:lvl1pPr>
            <a:lvl2pPr>
              <a:defRPr sz="2400" cap="none"/>
            </a:lvl2pPr>
            <a:lvl3pPr>
              <a:defRPr sz="2000" cap="none"/>
            </a:lvl3pPr>
            <a:lvl4pPr>
              <a:defRPr sz="1800" cap="none"/>
            </a:lvl4pPr>
            <a:lvl5pPr>
              <a:defRPr sz="1800" cap="none"/>
            </a:lvl5pPr>
            <a:lvl6pPr>
              <a:defRPr sz="1800" cap="none"/>
            </a:lvl6pPr>
            <a:lvl7pPr>
              <a:defRPr sz="1800" cap="none"/>
            </a:lvl7pPr>
            <a:lvl8pPr>
              <a:defRPr sz="1800" cap="none"/>
            </a:lvl8pPr>
            <a:lvl9pPr>
              <a:defRPr sz="18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685FDC19-5785-0A2A-CBE7-A17F92A93DF4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5735F9A4-EABA-600F-F48D-1C5AB7C30249}" type="slidenum">
              <a:t/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TxTwoObj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3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HEJAADjJAAAYQ0AABAAAAAmAAAACAAAAIGAAAAAAAAA"/>
              </a:ext>
            </a:extLst>
          </p:cNvSpPr>
          <p:nvPr>
            <p:ph idx="1"/>
          </p:nvPr>
        </p:nvSpPr>
        <p:spPr>
          <a:xfrm>
            <a:off x="609600" y="1534795"/>
            <a:ext cx="5386705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GENAADjJAAAsCUAABAAAAAmAAAACAAAAAGAAAAAAAAA"/>
              </a:ext>
            </a:extLst>
          </p:cNvSpPr>
          <p:nvPr>
            <p:ph idx="2"/>
          </p:nvPr>
        </p:nvSpPr>
        <p:spPr>
          <a:xfrm>
            <a:off x="609600" y="2174875"/>
            <a:ext cx="5386705" cy="3951605"/>
          </a:xfrm>
        </p:spPr>
        <p:txBody>
          <a:bodyPr/>
          <a:lstStyle>
            <a:lvl1pPr>
              <a:defRPr sz="2400" cap="none"/>
            </a:lvl1pPr>
            <a:lvl2pPr>
              <a:defRPr sz="2000" cap="none"/>
            </a:lvl2pPr>
            <a:lvl3pPr>
              <a:defRPr sz="1800" cap="none"/>
            </a:lvl3pPr>
            <a:lvl4pPr>
              <a:defRPr sz="1600" cap="none"/>
            </a:lvl4pPr>
            <a:lvl5pPr>
              <a:defRPr sz="1600" cap="none"/>
            </a:lvl5pPr>
            <a:lvl6pPr>
              <a:defRPr sz="1600" cap="none"/>
            </a:lvl6pPr>
            <a:lvl7pPr>
              <a:defRPr sz="1600" cap="none"/>
            </a:lvl7pPr>
            <a:lvl8pPr>
              <a:defRPr sz="1600" cap="none"/>
            </a:lvl8pPr>
            <a:lvl9pPr>
              <a:defRPr sz="16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SlideText2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SYAAHEJAABARwAAYQ0AABAAAAAmAAAACAAAAIGAAAAAAAAA"/>
              </a:ext>
            </a:extLst>
          </p:cNvSpPr>
          <p:nvPr>
            <p:ph idx="3"/>
          </p:nvPr>
        </p:nvSpPr>
        <p:spPr>
          <a:xfrm>
            <a:off x="6195695" y="1534795"/>
            <a:ext cx="5386705" cy="64008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marL="0" indent="0">
              <a:buNone/>
              <a:defRPr sz="2400" b="1" cap="none"/>
            </a:lvl1pPr>
            <a:lvl2pPr marL="457200" indent="0">
              <a:buNone/>
              <a:defRPr sz="2000" b="1" cap="none"/>
            </a:lvl2pPr>
            <a:lvl3pPr marL="914400" indent="0">
              <a:buNone/>
              <a:defRPr sz="1800" b="1" cap="none"/>
            </a:lvl3pPr>
            <a:lvl4pPr marL="1371600" indent="0">
              <a:buNone/>
              <a:defRPr sz="1600" b="1" cap="none"/>
            </a:lvl4pPr>
            <a:lvl5pPr marL="1828800" indent="0">
              <a:buNone/>
              <a:defRPr sz="1600" b="1" cap="none"/>
            </a:lvl5pPr>
            <a:lvl6pPr marL="2286000" indent="0">
              <a:buNone/>
              <a:defRPr sz="1600" b="1" cap="none"/>
            </a:lvl6pPr>
            <a:lvl7pPr marL="2743200" indent="0">
              <a:buNone/>
              <a:defRPr sz="1600" b="1" cap="none"/>
            </a:lvl7pPr>
            <a:lvl8pPr marL="3200400" indent="0">
              <a:buNone/>
              <a:defRPr sz="1600" b="1" cap="none"/>
            </a:lvl8pPr>
            <a:lvl9pPr marL="3657600" indent="0">
              <a:buNone/>
              <a:defRPr sz="1600" b="1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6" name="SlideText4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SYAAGENAABARwAAsCUAABAAAAAmAAAACAAAAAGAAAAAAAAA"/>
              </a:ext>
            </a:extLst>
          </p:cNvSpPr>
          <p:nvPr>
            <p:ph idx="4"/>
          </p:nvPr>
        </p:nvSpPr>
        <p:spPr>
          <a:xfrm>
            <a:off x="6195695" y="2174875"/>
            <a:ext cx="5386705" cy="3951605"/>
          </a:xfrm>
        </p:spPr>
        <p:txBody>
          <a:bodyPr/>
          <a:lstStyle>
            <a:lvl1pPr>
              <a:defRPr sz="2400" cap="none"/>
            </a:lvl1pPr>
            <a:lvl2pPr>
              <a:defRPr sz="2000" cap="none"/>
            </a:lvl2pPr>
            <a:lvl3pPr>
              <a:defRPr sz="1800" cap="none"/>
            </a:lvl3pPr>
            <a:lvl4pPr>
              <a:defRPr sz="1600" cap="none"/>
            </a:lvl4pPr>
            <a:lvl5pPr>
              <a:defRPr sz="1600" cap="none"/>
            </a:lvl5pPr>
            <a:lvl6pPr>
              <a:defRPr sz="1600" cap="none"/>
            </a:lvl6pPr>
            <a:lvl7pPr>
              <a:defRPr sz="1600" cap="none"/>
            </a:lvl7pPr>
            <a:lvl8pPr>
              <a:defRPr sz="1600" cap="none"/>
            </a:lvl8pPr>
            <a:lvl9pPr>
              <a:defRPr sz="16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05B3ADBA-F4E8-E65B-A60B-020EE3455057}" type="datetime1">
              <a:t/>
            </a:fld>
          </a:p>
        </p:txBody>
      </p:sp>
      <p:sp>
        <p:nvSpPr>
          <p:cNvPr id="8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9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4647A152-1CAB-1257-E5FF-EA02EFB113BF}" type="slidenum">
              <a:t/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7FA15B98-D692-F4AD-DC19-20F815572A75}" type="datetime1">
              <a:t/>
            </a:fld>
          </a:p>
        </p:txBody>
      </p:sp>
      <p:sp>
        <p:nvSpPr>
          <p:cNvPr id="4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5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3B9B120-6EFE-EC47-B001-9812FF4F46CD}" type="slidenum">
              <a:t/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Пус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Nw7I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5957DD49-07B4-022B-FAEF-F17E93A10CA4}" type="datetime1">
              <a:t/>
            </a:fld>
          </a:p>
        </p:txBody>
      </p:sp>
      <p:sp>
        <p:nvSpPr>
          <p:cNvPr id="3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1DF26E4B-05F0-A798-BE4A-F3CD200448A6}" type="slidenum">
              <a:t/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objTx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K4BAABtHAAA1AgAABAAAAAmAAAACAAAAIGAAAAAAAAA"/>
              </a:ext>
            </a:extLst>
          </p:cNvSpPr>
          <p:nvPr>
            <p:ph type="title"/>
          </p:nvPr>
        </p:nvSpPr>
        <p:spPr>
          <a:xfrm>
            <a:off x="609600" y="273050"/>
            <a:ext cx="4011295" cy="116205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 cap="none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Ux0AAK4BAABARwAAsCUAABAAAAAmAAAACAAAAAGAAAAAAAAA"/>
              </a:ext>
            </a:extLst>
          </p:cNvSpPr>
          <p:nvPr>
            <p:ph idx="1"/>
          </p:nvPr>
        </p:nvSpPr>
        <p:spPr>
          <a:xfrm>
            <a:off x="4766945" y="273050"/>
            <a:ext cx="6815455" cy="5853430"/>
          </a:xfrm>
        </p:spPr>
        <p:txBody>
          <a:bodyPr/>
          <a:lstStyle>
            <a:lvl1pPr>
              <a:defRPr sz="3200" cap="none"/>
            </a:lvl1pPr>
            <a:lvl2pPr>
              <a:defRPr sz="2800" cap="none"/>
            </a:lvl2pPr>
            <a:lvl3pPr>
              <a:defRPr sz="2400" cap="none"/>
            </a:lvl3pPr>
            <a:lvl4pPr>
              <a:defRPr sz="2000" cap="none"/>
            </a:lvl4pPr>
            <a:lvl5pPr>
              <a:defRPr sz="2000" cap="none"/>
            </a:lvl5pPr>
            <a:lvl6pPr>
              <a:defRPr sz="2000" cap="none"/>
            </a:lvl6pPr>
            <a:lvl7pPr>
              <a:defRPr sz="2000" cap="none"/>
            </a:lvl7pPr>
            <a:lvl8pPr>
              <a:defRPr sz="2000" cap="none"/>
            </a:lvl8pPr>
            <a:lvl9pPr>
              <a:defRPr sz="2000" cap="none"/>
            </a:lvl9pPr>
          </a:lstStyle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QIAABtHAAAsCUAABAAAAAmAAAACAAAAAGAAAAAAAAA"/>
              </a:ext>
            </a:extLst>
          </p:cNvSpPr>
          <p:nvPr>
            <p:ph idx="2"/>
          </p:nvPr>
        </p:nvSpPr>
        <p:spPr>
          <a:xfrm>
            <a:off x="609600" y="1435100"/>
            <a:ext cx="4011295" cy="4691380"/>
          </a:xfrm>
        </p:spPr>
        <p:txBody>
          <a:bodyPr/>
          <a:lstStyle>
            <a:lvl1pPr marL="0" indent="0">
              <a:buNone/>
              <a:defRPr sz="1400" cap="none"/>
            </a:lvl1pPr>
            <a:lvl2pPr marL="457200" indent="0">
              <a:buNone/>
              <a:defRPr sz="1200" cap="none"/>
            </a:lvl2pPr>
            <a:lvl3pPr marL="914400" indent="0">
              <a:buNone/>
              <a:defRPr sz="1000" cap="none"/>
            </a:lvl3pPr>
            <a:lvl4pPr marL="1371600" indent="0">
              <a:buNone/>
              <a:defRPr sz="900" cap="none"/>
            </a:lvl4pPr>
            <a:lvl5pPr marL="1828800" indent="0">
              <a:buNone/>
              <a:defRPr sz="900" cap="none"/>
            </a:lvl5pPr>
            <a:lvl6pPr marL="2286000" indent="0">
              <a:buNone/>
              <a:defRPr sz="900" cap="none"/>
            </a:lvl6pPr>
            <a:lvl7pPr marL="2743200" indent="0">
              <a:buNone/>
              <a:defRPr sz="900" cap="none"/>
            </a:lvl7pPr>
            <a:lvl8pPr marL="3200400" indent="0">
              <a:buNone/>
              <a:defRPr sz="900" cap="none"/>
            </a:lvl8pPr>
            <a:lvl9pPr marL="3657600" indent="0">
              <a:buNone/>
              <a:defRPr sz="9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499FE506-48A4-CA13-EA27-BE46AB691CEB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NwY0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6B65BC3B-7586-304A-C8DD-831FF2933ED6}" type="slidenum">
              <a:t/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picTx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C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w4AAIgdAACzOwAABCEAABAAAAAmAAAACAAAAIGAAAAAAAAA"/>
              </a:ext>
            </a:extLst>
          </p:cNvSpPr>
          <p:nvPr>
            <p:ph type="title"/>
          </p:nvPr>
        </p:nvSpPr>
        <p:spPr>
          <a:xfrm>
            <a:off x="2389505" y="4800600"/>
            <a:ext cx="7315200" cy="566420"/>
          </a:xfrm>
        </p:spPr>
        <p:txBody>
          <a:bodyPr vert="horz" wrap="square" numCol="1" spcCol="215900" anchor="b">
            <a:prstTxWarp prst="textNoShape">
              <a:avLst/>
            </a:prstTxWarp>
          </a:bodyPr>
          <a:lstStyle>
            <a:lvl1pPr algn="l">
              <a:defRPr sz="2000" b="1" cap="none"/>
            </a:lvl1pPr>
          </a:lstStyle>
          <a:p>
            <a:pPr/>
            <a:r>
              <a:t>Click to edit Master title style</a:t>
            </a:r>
          </a:p>
        </p:txBody>
      </p:sp>
      <p:sp>
        <p:nvSpPr>
          <p:cNvPr id="3" name="SlideText2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w4AAMYDAACzOwAAFh0AABAAAAAmAAAACAAAAAGAAAAAAAAA"/>
              </a:ext>
            </a:extLst>
          </p:cNvSpPr>
          <p:nvPr>
            <p:ph idx="1"/>
          </p:nvPr>
        </p:nvSpPr>
        <p:spPr>
          <a:xfrm>
            <a:off x="2389505" y="613410"/>
            <a:ext cx="7315200" cy="4114800"/>
          </a:xfrm>
        </p:spPr>
        <p:txBody>
          <a:bodyPr/>
          <a:lstStyle>
            <a:lvl1pPr marL="0" indent="0">
              <a:buNone/>
              <a:defRPr sz="3200" cap="none"/>
            </a:lvl1pPr>
            <a:lvl2pPr marL="457200" indent="0">
              <a:buNone/>
              <a:defRPr sz="2800" cap="none"/>
            </a:lvl2pPr>
            <a:lvl3pPr marL="914400" indent="0">
              <a:buNone/>
              <a:defRPr sz="2400" cap="none"/>
            </a:lvl3pPr>
            <a:lvl4pPr marL="1371600" indent="0">
              <a:buNone/>
              <a:defRPr sz="2000" cap="none"/>
            </a:lvl4pPr>
            <a:lvl5pPr marL="1828800" indent="0">
              <a:buNone/>
              <a:defRPr sz="2000" cap="none"/>
            </a:lvl5pPr>
            <a:lvl6pPr marL="2286000" indent="0">
              <a:buNone/>
              <a:defRPr sz="2000" cap="none"/>
            </a:lvl6pPr>
            <a:lvl7pPr marL="2743200" indent="0">
              <a:buNone/>
              <a:defRPr sz="2000" cap="none"/>
            </a:lvl7pPr>
            <a:lvl8pPr marL="3200400" indent="0">
              <a:buNone/>
              <a:defRPr sz="2000" cap="none"/>
            </a:lvl8pPr>
            <a:lvl9pPr marL="3657600" indent="0">
              <a:buNone/>
              <a:defRPr sz="20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4" name="SlideText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sw4AAAQhAACzOwAA+CUAABAAAAAmAAAACAAAAAGAAAAAAAAA"/>
              </a:ext>
            </a:extLst>
          </p:cNvSpPr>
          <p:nvPr>
            <p:ph idx="2"/>
          </p:nvPr>
        </p:nvSpPr>
        <p:spPr>
          <a:xfrm>
            <a:off x="2389505" y="5367020"/>
            <a:ext cx="7315200" cy="805180"/>
          </a:xfrm>
        </p:spPr>
        <p:txBody>
          <a:bodyPr/>
          <a:lstStyle>
            <a:lvl1pPr marL="0" indent="0">
              <a:buNone/>
              <a:defRPr sz="1400" cap="none"/>
            </a:lvl1pPr>
            <a:lvl2pPr marL="457200" indent="0">
              <a:buNone/>
              <a:defRPr sz="1200" cap="none"/>
            </a:lvl2pPr>
            <a:lvl3pPr marL="914400" indent="0">
              <a:buNone/>
              <a:defRPr sz="1000" cap="none"/>
            </a:lvl3pPr>
            <a:lvl4pPr marL="1371600" indent="0">
              <a:buNone/>
              <a:defRPr sz="900" cap="none"/>
            </a:lvl4pPr>
            <a:lvl5pPr marL="1828800" indent="0">
              <a:buNone/>
              <a:defRPr sz="900" cap="none"/>
            </a:lvl5pPr>
            <a:lvl6pPr marL="2286000" indent="0">
              <a:buNone/>
              <a:defRPr sz="900" cap="none"/>
            </a:lvl6pPr>
            <a:lvl7pPr marL="2743200" indent="0">
              <a:buNone/>
              <a:defRPr sz="900" cap="none"/>
            </a:lvl7pPr>
            <a:lvl8pPr marL="3200400" indent="0">
              <a:buNone/>
              <a:defRPr sz="900" cap="none"/>
            </a:lvl8pPr>
            <a:lvl9pPr marL="3657600" indent="0">
              <a:buNone/>
              <a:defRPr sz="900" cap="none"/>
            </a:lvl9pPr>
          </a:lstStyle>
          <a:p>
            <a:pPr/>
            <a:r>
              <a:t>Click to edit Master text styles</a:t>
            </a:r>
          </a:p>
        </p:txBody>
      </p:sp>
      <p:sp>
        <p:nvSpPr>
          <p:cNvPr id="5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AAAAAAAAAAA"/>
              </a:ext>
            </a:extLst>
          </p:cNvSpPr>
          <p:nvPr>
            <p:ph type="dt" sz="quarter" idx="10"/>
          </p:nvPr>
        </p:nvSpPr>
        <p:spPr/>
        <p:txBody>
          <a:bodyPr/>
          <a:lstStyle/>
          <a:p>
            <a:pPr/>
            <a:fld id="{1E3339A0-EEF3-66CF-BD8B-189A77C54B4D}" type="datetime1">
              <a:t/>
            </a:fld>
          </a:p>
        </p:txBody>
      </p:sp>
      <p:sp>
        <p:nvSpPr>
          <p:cNvPr id="6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AAAAAAAAAAA"/>
              </a:ext>
            </a:extLst>
          </p:cNvSpPr>
          <p:nvPr>
            <p:ph type="ftr" sz="quarter" idx="11"/>
          </p:nvPr>
        </p:nvSpPr>
        <p:spPr/>
        <p:txBody>
          <a:bodyPr/>
          <a:lstStyle/>
          <a:p>
            <a:pPr/>
            <a:r>
              <a:t/>
            </a:r>
          </a:p>
        </p:txBody>
      </p:sp>
      <p:sp>
        <p:nvSpPr>
          <p:cNvPr id="7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/>
            <a:fld id="{541DACF3-BDB9-485A-F7A5-4B0FE2EB011E}" type="slidenum">
              <a:t/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Оформление по умолчанию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sAf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BAAAAAmAAAACAAAAP//////////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sAf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NgJAABARwAAsCUAABAAAAAmAAAACAAAAP//////////"/>
              </a:ext>
            </a:extLst>
          </p:cNvSpPr>
          <p:nvPr>
            <p:ph type="body" idx="1"/>
          </p:nvPr>
        </p:nvSpPr>
        <p:spPr>
          <a:xfrm>
            <a:off x="609600" y="1600200"/>
            <a:ext cx="10972800" cy="45262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Time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sAf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BsnAAA/FQAAWSkAABAAAAAmAAAACAAAAP//////////"/>
              </a:ext>
            </a:extLst>
          </p:cNvSpPr>
          <p:nvPr>
            <p:ph type="dt" sz="quarter" idx="2"/>
          </p:nvPr>
        </p:nvSpPr>
        <p:spPr>
          <a:xfrm>
            <a:off x="609600" y="6356985"/>
            <a:ext cx="2844165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l">
              <a:defRPr sz="1200" cap="none"/>
            </a:lvl1pPr>
          </a:lstStyle>
          <a:p>
            <a:pPr/>
            <a:fld id="{0D79C976-38E0-2C3F-AEC1-CE6A878F589B}" type="datetime1">
              <a:t/>
            </a:fld>
          </a:p>
        </p:txBody>
      </p:sp>
      <p:sp>
        <p:nvSpPr>
          <p:cNvPr id="5" name="Foot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RkAABsnAABfMQAAWSkAABAAAAAmAAAACAAAAP//////////"/>
              </a:ext>
            </a:extLst>
          </p:cNvSpPr>
          <p:nvPr>
            <p:ph type="ftr" sz="quarter" idx="3"/>
          </p:nvPr>
        </p:nvSpPr>
        <p:spPr>
          <a:xfrm>
            <a:off x="4166235" y="6356985"/>
            <a:ext cx="3859530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ctr">
              <a:defRPr sz="1200" cap="none"/>
            </a:lvl1pPr>
          </a:lstStyle>
          <a:p>
            <a:pPr/>
            <a:r>
              <a:t/>
            </a:r>
          </a:p>
        </p:txBody>
      </p:sp>
      <p:sp>
        <p:nvSpPr>
          <p:cNvPr id="6" name="SlideNumberArea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TUAABsnAABARwAAWSkAABAAAAAmAAAACAAAAP//////////"/>
              </a:ext>
            </a:extLst>
          </p:cNvSpPr>
          <p:nvPr>
            <p:ph type="sldNum" sz="quarter" idx="4"/>
          </p:nvPr>
        </p:nvSpPr>
        <p:spPr>
          <a:xfrm>
            <a:off x="8738235" y="6356985"/>
            <a:ext cx="2844165" cy="36449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>
            <a:lvl1pPr algn="r">
              <a:defRPr sz="1200" cap="none"/>
            </a:lvl1pPr>
          </a:lstStyle>
          <a:p>
            <a:pPr/>
            <a:fld id="{5A157167-29B7-4087-F9AD-DFD23FE30F8A}" type="slidenum">
              <a:t/>
            </a:fld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marR="0" indent="0" algn="ctr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4400" b="0" i="0" u="none" strike="noStrike" kern="1" cap="none" spc="0" baseline="0">
          <a:solidFill>
            <a:schemeClr val="tx2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titleStyle>
    <p:bodyStyle>
      <a:lvl1pPr marL="342900" marR="0" indent="-3429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32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742950" marR="0" indent="-28575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1143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4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600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–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20574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»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5146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9718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4290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886200" marR="0" indent="-228600" algn="l" defTabSz="4572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Char char="•"/>
        <a:tabLst/>
        <a:defRPr sz="20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bodyStyle>
    <p:otherStyle>
      <a:lvl1pPr marL="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1pPr>
      <a:lvl2pPr marL="457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2pPr>
      <a:lvl3pPr marL="914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3pPr>
      <a:lvl4pPr marL="1371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4pPr>
      <a:lvl5pPr marL="18288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5pPr>
      <a:lvl6pPr marL="22860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6pPr>
      <a:lvl7pPr marL="27432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7pPr>
      <a:lvl8pPr marL="32004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8pPr>
      <a:lvl9pPr marL="3657600" marR="0" indent="0" algn="l" defTabSz="457200">
        <a:lnSpc>
          <a:spcPct val="100000"/>
        </a:lnSpc>
        <a:spcBef>
          <a:spcPts val="0"/>
        </a:spcBef>
        <a:spcAft>
          <a:spcPts val="0"/>
        </a:spcAft>
        <a:buNone/>
        <a:tabLst/>
        <a:defRPr sz="1800" b="0" i="0" u="none" strike="noStrike" kern="1" cap="none" spc="0" baseline="0">
          <a:solidFill>
            <a:schemeClr val="tx1"/>
          </a:solidFill>
          <a:effectLst/>
          <a:latin typeface="Calibri" pitchFamily="2" charset="0"/>
          <a:ea typeface="SimSun" pitchFamily="0" charset="0"/>
          <a:cs typeface="Times New Roman" pitchFamily="1" charset="0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e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eg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jpe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e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jpeg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QUAAIwBAAB9RQAAmAoAAAAAAAAmAAAACAAAAAEAAAAAAAAA"/>
              </a:ext>
            </a:extLst>
          </p:cNvSpPr>
          <p:nvPr>
            <p:ph type="ctrTitle"/>
          </p:nvPr>
        </p:nvSpPr>
        <p:spPr>
          <a:xfrm>
            <a:off x="932815" y="251460"/>
            <a:ext cx="10363200" cy="1470660"/>
          </a:xfrm>
        </p:spPr>
        <p:txBody>
          <a:bodyPr/>
          <a:lstStyle/>
          <a:p>
            <a:pPr>
              <a:defRPr sz="3600" b="1" cap="none"/>
            </a:pPr>
            <a:r>
              <a:t>3D Object Generation</a:t>
            </a:r>
          </a:p>
        </p:txBody>
      </p:sp>
      <p:sp>
        <p:nvSpPr>
          <p:cNvPr id="3" name="SlideSubtitle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ZC4AAL0iAAAVSwAALCoAAAAAAAAmAAAACAAAAAEAAAAAAAAA"/>
              </a:ext>
            </a:extLst>
          </p:cNvSpPr>
          <p:nvPr>
            <p:ph type="subTitle" idx="1"/>
          </p:nvPr>
        </p:nvSpPr>
        <p:spPr>
          <a:xfrm>
            <a:off x="7541260" y="5647055"/>
            <a:ext cx="4664075" cy="1208405"/>
          </a:xfrm>
        </p:spPr>
        <p:txBody>
          <a:bodyPr/>
          <a:lstStyle/>
          <a:p>
            <a:pPr>
              <a:defRPr sz="2600" cap="none"/>
            </a:pPr>
            <a:r>
              <a:t>Oleksii Zamyrailov</a:t>
            </a:r>
          </a:p>
          <a:p>
            <a:pPr>
              <a:defRPr sz="2600" cap="none"/>
            </a:pPr>
            <a:r>
              <a:t>Jan 2024, TechLabs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EoJAABcDAAAYCoAAC0l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510030" y="2009140"/>
            <a:ext cx="5378450" cy="403415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Tigt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/gUAAAAAAAC+RQAADAkAAAAAAAAmAAAACAAAAAEAAAAAAAAA"/>
              </a:ext>
            </a:extLst>
          </p:cNvSpPr>
          <p:nvPr>
            <p:ph type="ctrTitle"/>
          </p:nvPr>
        </p:nvSpPr>
        <p:spPr>
          <a:xfrm>
            <a:off x="974090" y="0"/>
            <a:ext cx="10363200" cy="1470660"/>
          </a:xfrm>
        </p:spPr>
        <p:txBody>
          <a:bodyPr/>
          <a:lstStyle/>
          <a:p>
            <a:pPr>
              <a:defRPr sz="3600" b="1" cap="none"/>
            </a:pPr>
            <a:r>
              <a:t>Storage organization. SQL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P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GsHAAAgCAAAk0MAANcp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05865" y="1320800"/>
            <a:ext cx="9779000" cy="548068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4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TAUAAMj///8MRQAA1AgAAAAAAAAmAAAACAAAAH1w////////"/>
              </a:ext>
            </a:extLst>
          </p:cNvSpPr>
          <p:nvPr>
            <p:ph type="ctrTitle"/>
          </p:nvPr>
        </p:nvSpPr>
        <p:spPr>
          <a:xfrm>
            <a:off x="861060" y="-35560"/>
            <a:ext cx="103632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>
              <a:defRPr sz="3600" b="1" cap="none"/>
            </a:pPr>
            <a:r>
              <a:t>Architecture. Base blocks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CsEAACBBwAAekcAADAq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77545" y="1219835"/>
            <a:ext cx="10941685" cy="563816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4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FIAAABARwAAWgcAAAAAAAAmAAAACAAAAAEAAAAAAAAA"/>
              </a:ext>
            </a:extLst>
          </p:cNvSpPr>
          <p:nvPr>
            <p:ph type="title"/>
          </p:nvPr>
        </p:nvSpPr>
        <p:spPr>
          <a:xfrm>
            <a:off x="609600" y="52070"/>
            <a:ext cx="10972800" cy="1143000"/>
          </a:xfrm>
        </p:spPr>
        <p:txBody>
          <a:bodyPr/>
          <a:lstStyle/>
          <a:p>
            <a:pPr>
              <a:defRPr sz="3600" b="1" cap="none"/>
            </a:pPr>
            <a:r>
              <a:t>Training pipeline Generative adversarial networks (GAN)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P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AgLAACvCAAAzD0AAC4q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793240" y="1411605"/>
            <a:ext cx="8252460" cy="54451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овое поле1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qAgAAFwBAAALQgAATAUAAAAAAAAmAAAACAAAAP//////////"/>
              </a:ext>
            </a:extLst>
          </p:cNvSpPr>
          <p:nvPr/>
        </p:nvSpPr>
        <p:spPr>
          <a:xfrm>
            <a:off x="1407160" y="220980"/>
            <a:ext cx="9328785" cy="64008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3600" b="1" cap="none"/>
            </a:pPr>
            <a:r>
              <a:t>Training pipeline Variational autoencoder (VAE)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D////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FQDAADRBgAAc0cAAL4p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" y="1108075"/>
            <a:ext cx="11073765" cy="567753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Tigt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IQAAABARwAAjAcAAAAAAAAmAAAACAAAAAEAAAAAAAAA"/>
              </a:ext>
            </a:extLst>
          </p:cNvSpPr>
          <p:nvPr>
            <p:ph type="title"/>
          </p:nvPr>
        </p:nvSpPr>
        <p:spPr>
          <a:xfrm>
            <a:off x="609600" y="83820"/>
            <a:ext cx="10972800" cy="1143000"/>
          </a:xfrm>
        </p:spPr>
        <p:txBody>
          <a:bodyPr/>
          <a:lstStyle/>
          <a:p>
            <a:pPr>
              <a:defRPr sz="3600" b="1" cap="none"/>
            </a:pPr>
            <a:r>
              <a:t>High level architecture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M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LkGAACBBwAAW0QAABgq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092835" y="1219835"/>
            <a:ext cx="10019030" cy="562292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CbEQ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A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</p:spPr>
        <p:txBody>
          <a:bodyPr/>
          <a:lstStyle/>
          <a:p>
            <a:pPr>
              <a:defRPr sz="3600" b="1" cap="none"/>
            </a:pPr>
            <a:r>
              <a:t>The end</a:t>
            </a:r>
          </a:p>
        </p:txBody>
      </p:sp>
      <p:sp>
        <p:nvSpPr>
          <p:cNvPr id="3" name="Текстовое поле1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RwYAAN8iAADFQQAAHyUAAAAAAAAmAAAACAAAAP//////////"/>
              </a:ext>
            </a:extLst>
          </p:cNvSpPr>
          <p:nvPr/>
        </p:nvSpPr>
        <p:spPr>
          <a:xfrm>
            <a:off x="1020445" y="5668645"/>
            <a:ext cx="967105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>
              <a:defRPr sz="2400" cap="none"/>
            </a:pPr>
            <a:r>
              <a:t>Datasets: ModelNet, ShapeNet, Amazon Abo-Part, Thingi 10K, Readwood. Data collection continues...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Q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JYcAABVEAAAQS4AAD4f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4646930" y="2654935"/>
            <a:ext cx="2872105" cy="24237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5" name="Текстовое поле2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gCIAADMOAABqKAAAuRAAAAAAAAAmAAAACAAAAP//////////"/>
              </a:ext>
            </a:extLst>
          </p:cNvSpPr>
          <p:nvPr/>
        </p:nvSpPr>
        <p:spPr>
          <a:xfrm>
            <a:off x="5608320" y="2308225"/>
            <a:ext cx="961390" cy="41021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GitHub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4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A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</p:spPr>
        <p:txBody>
          <a:bodyPr/>
          <a:lstStyle/>
          <a:p>
            <a:pPr>
              <a:defRPr sz="3600" b="1" cap="none"/>
            </a:pPr>
            <a:r>
              <a:t>Where to use it?</a:t>
            </a:r>
          </a:p>
        </p:txBody>
      </p:sp>
      <p:sp>
        <p:nvSpPr>
          <p:cNvPr id="3" name="Текстовое поле1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8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DgcAAL0KAABTEAAA8gwAABAAAAAmAAAACAAAAP//////////"/>
              </a:ext>
            </a:extLst>
          </p:cNvSpPr>
          <p:nvPr/>
        </p:nvSpPr>
        <p:spPr>
          <a:xfrm>
            <a:off x="1146810" y="1745615"/>
            <a:ext cx="1506855" cy="358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Virtual Reality</a:t>
            </a:r>
          </a:p>
        </p:txBody>
      </p:sp>
      <p:sp>
        <p:nvSpPr>
          <p:cNvPr id="4" name="Текстовое поле2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Gk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Vi0AAJoZAAC8NgAAzxsAABAAAAAmAAAACAAAAP//////////"/>
              </a:ext>
            </a:extLst>
          </p:cNvSpPr>
          <p:nvPr/>
        </p:nvSpPr>
        <p:spPr>
          <a:xfrm>
            <a:off x="7369810" y="4161790"/>
            <a:ext cx="1527810" cy="358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Game Design</a:t>
            </a:r>
          </a:p>
        </p:txBody>
      </p:sp>
      <p:sp>
        <p:nvSpPr>
          <p:cNvPr id="5" name="Текстовое поле4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vzgAAFsKAAC6RQAAmwwAABAAAAAmAAAACAAAAP//////////"/>
              </a:ext>
            </a:extLst>
          </p:cNvSpPr>
          <p:nvPr/>
        </p:nvSpPr>
        <p:spPr>
          <a:xfrm>
            <a:off x="9224645" y="1683385"/>
            <a:ext cx="211010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Film and Animation</a:t>
            </a:r>
          </a:p>
        </p:txBody>
      </p:sp>
      <p:sp>
        <p:nvSpPr>
          <p:cNvPr id="6" name="Текстовое поле3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bB0AAI0KAACeLAAAzQwAABAAAAAmAAAACAAAAP//////////"/>
              </a:ext>
            </a:extLst>
          </p:cNvSpPr>
          <p:nvPr/>
        </p:nvSpPr>
        <p:spPr>
          <a:xfrm>
            <a:off x="4782820" y="1715135"/>
            <a:ext cx="2470150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Custom Manufacturing</a:t>
            </a:r>
          </a:p>
        </p:txBody>
      </p:sp>
      <p:sp>
        <p:nvSpPr>
          <p:cNvPr id="7" name="Текстовое поле5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yRMAANkZAAARHgAA2hsAABAAAAAmAAAACAAAAP//////////"/>
              </a:ext>
            </a:extLst>
          </p:cNvSpPr>
          <p:nvPr/>
        </p:nvSpPr>
        <p:spPr>
          <a:xfrm>
            <a:off x="3216275" y="4201795"/>
            <a:ext cx="1671320" cy="325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Interior Design</a:t>
            </a:r>
          </a:p>
        </p:txBody>
      </p:sp>
      <p:pic>
        <p:nvPicPr>
          <p:cNvPr id="8" name="Изображение2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HwFAADwDAAAqBEAABwZ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891540" y="2103120"/>
            <a:ext cx="1978660" cy="197866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9" name="Изображение3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NEeAADNDAAA0SoAAPs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5009515" y="2080895"/>
            <a:ext cx="1950720" cy="197993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0" name="Изображение4"/>
          <p:cNvPicPr>
            <a:extLst>
              <a:ext uri="smNativeData">
                <pr:smNativeData xmlns:pr="smNativeData" xmlns="smNativeData" val="SMDATA_17_THWyZRMAAAAlAAAAE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IoSAAD9GwAAuB4AACso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3013710" y="4549775"/>
            <a:ext cx="1979930" cy="197993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1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E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EIrAADPGwAAQjcAAP0nAAAQAAAAJgAAAAgAAAD//////////w=="/>
              </a:ext>
            </a:extLst>
          </p:cNvPicPr>
          <p:nvPr/>
        </p:nvPicPr>
        <p:blipFill>
          <a:blip r:embed="rId5"/>
          <a:stretch>
            <a:fillRect/>
          </a:stretch>
        </p:blipFill>
        <p:spPr>
          <a:xfrm>
            <a:off x="7031990" y="4520565"/>
            <a:ext cx="1950720" cy="197993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2" name="Изображение5"/>
          <p:cNvPicPr>
            <a:extLst>
              <a:ext uri="smNativeData">
                <pr:smNativeData xmlns:pr="smNativeData" xmlns="smNativeData" val="SMDATA_17_THWyZRMAAAAlAAAAEQ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K44AACKDAAA3EQAALgYAAAQAAAAJgAAAAgAAAD//////////w=="/>
              </a:ext>
            </a:extLst>
          </p:cNvPicPr>
          <p:nvPr/>
        </p:nvPicPr>
        <p:blipFill>
          <a:blip r:embed="rId6"/>
          <a:stretch>
            <a:fillRect/>
          </a:stretch>
        </p:blipFill>
        <p:spPr>
          <a:xfrm>
            <a:off x="9213850" y="2038350"/>
            <a:ext cx="1979930" cy="197993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E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H8VAABMBQAAmDMAANgj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3494405" y="861060"/>
            <a:ext cx="4892675" cy="49657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LABAABARwAAuAgAAAAAAAAmAAAACAAAAAEAAAAAAAAA"/>
              </a:ext>
            </a:extLst>
          </p:cNvSpPr>
          <p:nvPr>
            <p:ph type="title"/>
          </p:nvPr>
        </p:nvSpPr>
        <p:spPr>
          <a:xfrm>
            <a:off x="609600" y="274320"/>
            <a:ext cx="10972800" cy="1143000"/>
          </a:xfrm>
        </p:spPr>
        <p:txBody>
          <a:bodyPr/>
          <a:lstStyle/>
          <a:p>
            <a:pPr>
              <a:defRPr sz="3600" b="1" cap="none"/>
            </a:pPr>
            <a:r>
              <a:t>High computational complexity</a:t>
            </a:r>
          </a:p>
        </p:txBody>
      </p:sp>
      <p:sp>
        <p:nvSpPr>
          <p:cNvPr id="3" name="Текст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AMAAP4LAABARwAAQSMAAAAAAAAmAAAACAAAAAEAAAAAAAAA"/>
              </a:ext>
            </a:extLst>
          </p:cNvSpPr>
          <p:nvPr>
            <p:ph type="body" idx="1"/>
          </p:nvPr>
        </p:nvSpPr>
        <p:spPr>
          <a:xfrm>
            <a:off x="609600" y="1949450"/>
            <a:ext cx="10972800" cy="3781425"/>
          </a:xfrm>
        </p:spPr>
        <p:txBody>
          <a:bodyPr/>
          <a:lstStyle/>
          <a:p>
            <a:pPr/>
            <a:r>
              <a:t>Refuse compositions</a:t>
            </a:r>
          </a:p>
          <a:p>
            <a:pPr/>
          </a:p>
          <a:p>
            <a:pPr/>
            <a:r>
              <a:t>Experiment with simple objects</a:t>
            </a:r>
          </a:p>
          <a:p>
            <a:pPr/>
          </a:p>
          <a:p>
            <a:pPr/>
            <a:r>
              <a:t>Achieve results with limited data</a:t>
            </a:r>
          </a:p>
          <a:p>
            <a:pPr/>
          </a:p>
          <a:p>
            <a:pPr/>
            <a:r>
              <a:t>Gradually expand the variety and size of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P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GUAAACHAgAAn0oAAFQk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4135" y="410845"/>
            <a:ext cx="12066270" cy="549465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3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BC00Q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QUAAIwBAAB9RQAAmAoAAAAAAAAmAAAACAAAAAEAAAAAAAAA"/>
              </a:ext>
            </a:extLst>
          </p:cNvSpPr>
          <p:nvPr>
            <p:ph type="ctrTitle"/>
          </p:nvPr>
        </p:nvSpPr>
        <p:spPr>
          <a:xfrm>
            <a:off x="932815" y="251460"/>
            <a:ext cx="10363200" cy="1470660"/>
          </a:xfrm>
        </p:spPr>
        <p:txBody>
          <a:bodyPr/>
          <a:lstStyle/>
          <a:p>
            <a:pPr>
              <a:defRPr sz="3600" b="1" cap="none"/>
            </a:pPr>
            <a:r>
              <a:t>Data</a:t>
            </a:r>
          </a:p>
        </p:txBody>
      </p:sp>
      <p:sp>
        <p:nvSpPr>
          <p:cNvPr id="4" name="Текстовое поле1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zjIAAOYeAAAFRAAAFCUAAAAAAAAmAAAACAAAAP//////////"/>
              </a:ext>
            </a:extLst>
          </p:cNvSpPr>
          <p:nvPr/>
        </p:nvSpPr>
        <p:spPr>
          <a:xfrm>
            <a:off x="8258810" y="5022850"/>
            <a:ext cx="2798445" cy="100457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Processes relational data of 3D shapes. Emphasis on geometric features.</a:t>
            </a:r>
          </a:p>
        </p:txBody>
      </p:sp>
      <p:sp>
        <p:nvSpPr>
          <p:cNvPr id="5" name="Текстовое поле2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w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AAAAAJ/f38AgICAA8zMzADAwP8Af39/AAAAAAAAAAAAAAAAAAAAAAAAAAAAIQAAABgAAAAUAAAAmA8AADgJAACfFQAAbQsAAAAAAAAmAAAACAAAAP//////////"/>
              </a:ext>
            </a:extLst>
          </p:cNvSpPr>
          <p:nvPr/>
        </p:nvSpPr>
        <p:spPr>
          <a:xfrm>
            <a:off x="2534920" y="1498600"/>
            <a:ext cx="979805" cy="3587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Voxels</a:t>
            </a:r>
          </a:p>
        </p:txBody>
      </p:sp>
      <p:sp>
        <p:nvSpPr>
          <p:cNvPr id="6" name="Текстовое поле4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AAAAAJ/f38AgICAA8zMzADAwP8Af39/AAAAAAAAAAAAAAAAAAAAAAAAAAAAIQAAABgAAAAUAAAAriQAACsJAAC1KgAAYAsAAAAAAAAmAAAACAAAAP//////////"/>
              </a:ext>
            </a:extLst>
          </p:cNvSpPr>
          <p:nvPr/>
        </p:nvSpPr>
        <p:spPr>
          <a:xfrm>
            <a:off x="5962650" y="1490345"/>
            <a:ext cx="979805" cy="3587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Mesh</a:t>
            </a:r>
          </a:p>
        </p:txBody>
      </p:sp>
      <p:sp>
        <p:nvSpPr>
          <p:cNvPr id="7" name="Текстовое поле5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g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AAAAAJ/f38AgICAA8zMzADAwP8Af39/AAAAAAAAAAAAAAAAAAAAAAAAAAAAIQAAABgAAAAUAAAAriQAACsJAAC1KgAAYAsAAAAAAAAmAAAACAAAAP//////////"/>
              </a:ext>
            </a:extLst>
          </p:cNvSpPr>
          <p:nvPr/>
        </p:nvSpPr>
        <p:spPr>
          <a:xfrm>
            <a:off x="5962650" y="1490345"/>
            <a:ext cx="979805" cy="3587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Mesh</a:t>
            </a:r>
          </a:p>
        </p:txBody>
      </p:sp>
      <p:sp>
        <p:nvSpPr>
          <p:cNvPr id="8" name="Текстовое поле6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EAAAAAAAAA////C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f///wEAAAAAAAAAAAAAAAAAAAAAAAAAAAAAAAAAAAAAAAAAAAAAAAJ/f38AgICAA8zMzADAwP8Af39/AAAAAAAAAAAAAAAAAAAAAAAAAAAAIQAAABgAAAAUAAAA8TgAAAYJAAD4PgAAOwsAAAAAAAAmAAAACAAAAP//////////"/>
              </a:ext>
            </a:extLst>
          </p:cNvSpPr>
          <p:nvPr/>
        </p:nvSpPr>
        <p:spPr>
          <a:xfrm>
            <a:off x="9256395" y="1466850"/>
            <a:ext cx="979805" cy="35877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Graph</a:t>
            </a:r>
          </a:p>
        </p:txBody>
      </p:sp>
      <p:sp>
        <p:nvSpPr>
          <p:cNvPr id="9" name="Текстовое поле7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eSIAAFcfAAAvLAAA/SEAAAAAAAAmAAAACAAAAP//////////"/>
              </a:ext>
            </a:extLst>
          </p:cNvSpPr>
          <p:nvPr/>
        </p:nvSpPr>
        <p:spPr>
          <a:xfrm>
            <a:off x="5603875" y="5094605"/>
            <a:ext cx="1578610" cy="4305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Visualization</a:t>
            </a:r>
          </a:p>
        </p:txBody>
      </p:sp>
      <p:sp>
        <p:nvSpPr>
          <p:cNvPr id="10" name="Текстовое поле3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HAkAABgfAACmGwAAjSMAAAAAAAAmAAAACAAAAP//////////"/>
              </a:ext>
            </a:extLst>
          </p:cNvSpPr>
          <p:nvPr/>
        </p:nvSpPr>
        <p:spPr>
          <a:xfrm>
            <a:off x="1480820" y="5054600"/>
            <a:ext cx="3013710" cy="72453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Texture, material, color, capturing spatial hierarchies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AUAAFMBAADcRAAAXwoAAAAAAAAmAAAACAAAAAEAAAAAAAAA"/>
              </a:ext>
            </a:extLst>
          </p:cNvSpPr>
          <p:nvPr>
            <p:ph type="ctrTitle"/>
          </p:nvPr>
        </p:nvSpPr>
        <p:spPr>
          <a:xfrm>
            <a:off x="830580" y="215265"/>
            <a:ext cx="10363200" cy="1470660"/>
          </a:xfrm>
        </p:spPr>
        <p:txBody>
          <a:bodyPr/>
          <a:lstStyle/>
          <a:p>
            <a:pPr>
              <a:defRPr sz="3600" b="1" cap="none"/>
            </a:pPr>
            <a:r>
              <a:t>Data problems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AYAAAYTAABzHgAAJiEAABAAAAAmAAAACAAAAAEAAAAAAAAA"/>
              </a:ext>
            </a:extLst>
          </p:cNvSpPr>
          <p:nvPr>
            <p:ph type="subTitle" idx="1"/>
          </p:nvPr>
        </p:nvSpPr>
        <p:spPr>
          <a:xfrm>
            <a:off x="1003300" y="3092450"/>
            <a:ext cx="3946525" cy="2296160"/>
          </a:xfrm>
        </p:spPr>
        <p:txBody>
          <a:bodyPr/>
          <a:lstStyle/>
          <a:p>
            <a:pPr algn="l"/>
            <a:r>
              <a:t>Poor distribution of data classes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+6Nms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IkfAABfCgAADkUAAEUoAAAA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126355" y="1685925"/>
            <a:ext cx="6099175" cy="486029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vQUAADUCAAB9RQAAQQsAAAAAAAAmAAAACAAAAAEAAAAAAAAA"/>
              </a:ext>
            </a:extLst>
          </p:cNvSpPr>
          <p:nvPr>
            <p:ph type="ctrTitle"/>
          </p:nvPr>
        </p:nvSpPr>
        <p:spPr>
          <a:xfrm>
            <a:off x="932815" y="358775"/>
            <a:ext cx="10363200" cy="1470660"/>
          </a:xfrm>
        </p:spPr>
        <p:txBody>
          <a:bodyPr/>
          <a:lstStyle/>
          <a:p>
            <a:pPr>
              <a:defRPr sz="3600" b="1" cap="none"/>
            </a:pPr>
            <a:r>
              <a:t>Augmentation. Filters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AIAAACrCQAAE0cAALAj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270" y="1571625"/>
            <a:ext cx="11552555" cy="422973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Текстовое поле1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HsAf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CQsAAJgkAABgKgAA2CYAABAAAAAmAAAACAAAAP//////////"/>
              </a:ext>
            </a:extLst>
          </p:cNvSpPr>
          <p:nvPr/>
        </p:nvSpPr>
        <p:spPr>
          <a:xfrm>
            <a:off x="1793875" y="5948680"/>
            <a:ext cx="5094605" cy="3657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And also Shear, Flip, Smooth, Jitter and others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LwQAAP0BAADvQwAACQsAAAAAAAAmAAAACAAAAAEAAAAAAAAA"/>
              </a:ext>
            </a:extLst>
          </p:cNvSpPr>
          <p:nvPr>
            <p:ph type="ctrTitle"/>
          </p:nvPr>
        </p:nvSpPr>
        <p:spPr>
          <a:xfrm>
            <a:off x="680085" y="323215"/>
            <a:ext cx="10363200" cy="1470660"/>
          </a:xfrm>
        </p:spPr>
        <p:txBody>
          <a:bodyPr/>
          <a:lstStyle/>
          <a:p>
            <a:pPr>
              <a:defRPr sz="3600" b="1" cap="none"/>
            </a:pPr>
            <a:r>
              <a:t>Data problems</a:t>
            </a:r>
          </a:p>
        </p:txBody>
      </p:sp>
      <p:sp>
        <p:nvSpPr>
          <p:cNvPr id="3" name="Под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8gMAAH4TAAAaHwAAqiAAAAAAAAAmAAAACAAAAAEAAAAAAAAA"/>
              </a:ext>
            </a:extLst>
          </p:cNvSpPr>
          <p:nvPr>
            <p:ph type="subTitle" idx="1"/>
          </p:nvPr>
        </p:nvSpPr>
        <p:spPr>
          <a:xfrm>
            <a:off x="641350" y="3168650"/>
            <a:ext cx="4414520" cy="2141220"/>
          </a:xfrm>
        </p:spPr>
        <p:txBody>
          <a:bodyPr/>
          <a:lstStyle/>
          <a:p>
            <a:pPr algn="l"/>
            <a:r>
              <a:t>Number of vertices distribution</a:t>
            </a:r>
          </a:p>
        </p:txBody>
      </p:sp>
      <p:pic>
        <p:nvPicPr>
          <p:cNvPr id="4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AAAAAAAAAAAAAAAAAAAAAAAAAABkAAAAZAAAAAAAAAAjAAAABAAAAGQAAAAXAAAAFAAAAAAAAAAAAAAA/38AAP9/AAAAAAAACQAAAAQAAAAAAAE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IwhAABcDAAA4kMAAAUn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5453380" y="2009140"/>
            <a:ext cx="5581650" cy="43338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Слайда1"/>
          <p:cNvSpPr>
            <a:spLocks noGrp="1" noChangeArrowheads="1"/>
            <a:extLst>
              <a:ext uri="smNativeData">
                <pr:smNativeData xmlns:pr="smNativeData" xmlns="smNativeData" val="SMDATA_15_THWyZRMAAAAlAAAAZAAAAA8BAAAAkAAAAEgAAACQAAAASAAAAAAAAAAB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D7o2a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cwUAAOIAAAAzRQAA7gkAAAAAAAAmAAAACAAAAH1w////////"/>
              </a:ext>
            </a:extLst>
          </p:cNvSpPr>
          <p:nvPr>
            <p:ph type="ctrTitle"/>
          </p:nvPr>
        </p:nvSpPr>
        <p:spPr>
          <a:xfrm>
            <a:off x="885825" y="143510"/>
            <a:ext cx="10363200" cy="1470660"/>
          </a:xfrm>
          <a:noFill/>
          <a:ln>
            <a:noFill/>
          </a:ln>
          <a:effectLst/>
        </p:spPr>
        <p:txBody>
          <a:bodyPr vert="horz" wrap="square" numCol="1" spcCol="215900" anchor="ctr">
            <a:prstTxWarp prst="textNoShape">
              <a:avLst/>
            </a:prstTxWarp>
          </a:bodyPr>
          <a:lstStyle/>
          <a:p>
            <a:pPr>
              <a:defRPr sz="3600" b="1" cap="none"/>
            </a:pPr>
            <a:r>
              <a:t>Augmentation. Size</a:t>
            </a:r>
          </a:p>
        </p:txBody>
      </p:sp>
      <p:pic>
        <p:nvPicPr>
          <p:cNvPr id="3" name="Изображение1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6AMAANwFAAAoCgAA3AUAAAAAAABkAAAAZAAAAAAAAAAjAAAABAAAAGQAAAAXAAAAFAAAAAAAAAAAAAAA/38AAP9/AAAAAAAACQAAAAQAAAAP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DIAAAD6EAAAqSYAAAMmAAAQAAAAJgAAAAgAAAD//////////w=="/>
              </a:ext>
            </a:extLst>
          </p:cNvPicPr>
          <p:nvPr/>
        </p:nvPicPr>
        <p:blipFill>
          <a:blip r:embed="rId2"/>
          <a:srcRect l="10000" t="15000" r="26000" b="15000"/>
          <a:stretch>
            <a:fillRect/>
          </a:stretch>
        </p:blipFill>
        <p:spPr>
          <a:xfrm>
            <a:off x="31750" y="2759710"/>
            <a:ext cx="6252845" cy="341947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4" name="Текстовое поле1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dQ8AAJEOAAANGgAAxhAAABAAAAAmAAAACAAAAP//////////"/>
              </a:ext>
            </a:extLst>
          </p:cNvSpPr>
          <p:nvPr/>
        </p:nvSpPr>
        <p:spPr>
          <a:xfrm>
            <a:off x="2512695" y="2367915"/>
            <a:ext cx="1722120" cy="358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Reduce size</a:t>
            </a:r>
          </a:p>
        </p:txBody>
      </p:sp>
      <p:sp>
        <p:nvSpPr>
          <p:cNvPr id="5" name="Текстовое поле2"/>
          <p:cNvSpPr txBox="1">
            <a:extLst>
              <a:ext uri="smNativeData">
                <pr:smNativeData xmlns:pr="smNativeData" xmlns="smNativeData" val="SMDATA_15_THWyZRMAAAAlAAAAEgAAAA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BcAAAAUAAAAAAAAAAAAAAD/fwAA/38AAAAAAAAJAAAABAAAAE0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u+DjBf///wEAAAAAAAAAAAAAAAAAAAAAAAAAAAAAAAAAAAAAAAAAAAAAAAJ/f38AgICAA8zMzADAwP8Af39/AAAAAAAAAAAAAAAAAAAAAAAAAAAAIQAAABgAAAAUAAAAdy0AAGwOAAAPOAAAoRAAABAAAAAmAAAACAAAAP//////////"/>
              </a:ext>
            </a:extLst>
          </p:cNvSpPr>
          <p:nvPr/>
        </p:nvSpPr>
        <p:spPr>
          <a:xfrm>
            <a:off x="7390765" y="2344420"/>
            <a:ext cx="1722120" cy="358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numCol="1" spcCol="215900" anchor="t"/>
          <a:lstStyle/>
          <a:p>
            <a:pPr/>
            <a:r>
              <a:t>Increase size</a:t>
            </a:r>
          </a:p>
        </p:txBody>
      </p:sp>
      <p:pic>
        <p:nvPicPr>
          <p:cNvPr id="6" name="Изображение2"/>
          <p:cNvPicPr>
            <a:picLocks noChangeAspect="1"/>
            <a:extLst>
              <a:ext uri="smNativeData">
                <pr:smNativeData xmlns:pr="smNativeData" xmlns="smNativeData" val="SMDATA_17_THWyZRMAAAAlAAAAEQAAAC8BAAAAkAAAAEgAAACQAAAASAAAAAAAAAAAAAAAAAAAAAEAAABQAAAAAAAAAAAA4D8AAAAAAADgPwAAAAAAAOA/AAAAAAAA4D8AAAAAAADgPwAAAAAAAOA/AAAAAAAA4D8AAAAAAADgPwAAAAAAAOA/AAAAAAAA4D8CAAAAjAAAAAAAAAAAAAAAu+Dj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CAgIAKAAAAACgAAAAoAAAAZAAAAGQAAAAAAAAAzMzMAAAAAABQAAAAUAAAAGQAAABkAAAAAAAAAAcAAAA4AAAAAAAAAAAAAAAAAAAA////AAAAAAAAAAAA6AMAAEAGAAC4CwAAQAYAAAAAAABkAAAAZAAAAAAAAAAjAAAABAAAAGQAAAAXAAAAFAAAAAAAAAAAAAAA/38AAP9/AAAAAAAACQAAAAQAAAAAAAE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Lvg4wX///8BAAAAAAAAAAAAAAAAAAAAAAAAAAAAAAAAAAAAAAAAAAAAAAACf39/AICAgAPMzMwAwMD/AH9/fwAAAAAAAAAAAAAAAAD///8AAAAAACEAAAAYAAAAFAAAANsiAAA5EQAAq0YAAIUlAAAQAAAAJgAAAAgAAAD//////////w=="/>
              </a:ext>
            </a:extLst>
          </p:cNvPicPr>
          <p:nvPr/>
        </p:nvPicPr>
        <p:blipFill>
          <a:blip r:embed="rId3"/>
          <a:srcRect l="10000" t="16000" r="30000" b="16000"/>
          <a:stretch>
            <a:fillRect/>
          </a:stretch>
        </p:blipFill>
        <p:spPr>
          <a:xfrm>
            <a:off x="5666105" y="2799715"/>
            <a:ext cx="5821680" cy="329946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535379"/>
      </a:accent3>
      <a:accent4>
        <a:srgbClr val="737359"/>
      </a:accent4>
      <a:accent5>
        <a:srgbClr val="939339"/>
      </a:accent5>
      <a:accent6>
        <a:srgbClr val="B3B319"/>
      </a:accent6>
      <a:hlink>
        <a:srgbClr val="009999"/>
      </a:hlink>
      <a:folHlink>
        <a:srgbClr val="99CC00"/>
      </a:folHlink>
    </a:clrScheme>
    <a:fontScheme name="Presentation">
      <a:majorFont>
        <a:latin typeface="Calibri"/>
        <a:ea typeface="SimSun"/>
        <a:cs typeface="Times New Roman"/>
      </a:majorFont>
      <a:minorFont>
        <a:latin typeface="Calibri"/>
        <a:ea typeface="SimSun"/>
        <a:cs typeface="Times New Roma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DF7986"/>
        </a:accent3>
        <a:accent4>
          <a:srgbClr val="BF59A6"/>
        </a:accent4>
        <a:accent5>
          <a:srgbClr val="9F39C6"/>
        </a:accent5>
        <a:accent6>
          <a:srgbClr val="7F19E6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ACACDF"/>
        </a:accent3>
        <a:accent4>
          <a:srgbClr val="9C9CBF"/>
        </a:accent4>
        <a:accent5>
          <a:srgbClr val="7C7C9F"/>
        </a:accent5>
        <a:accent6>
          <a:srgbClr val="5C5C7F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6DA6DF"/>
        </a:accent3>
        <a:accent4>
          <a:srgbClr val="4D86BF"/>
        </a:accent4>
        <a:accent5>
          <a:srgbClr val="2D669F"/>
        </a:accent5>
        <a:accent6>
          <a:srgbClr val="0D467F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53ACAC"/>
        </a:accent3>
        <a:accent4>
          <a:srgbClr val="738C8C"/>
        </a:accent4>
        <a:accent5>
          <a:srgbClr val="936C6C"/>
        </a:accent5>
        <a:accent6>
          <a:srgbClr val="B34C4C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6D8FA7"/>
        </a:accent3>
        <a:accent4>
          <a:srgbClr val="8DAF87"/>
        </a:accent4>
        <a:accent5>
          <a:srgbClr val="ADCF67"/>
        </a:accent5>
        <a:accent6>
          <a:srgbClr val="CDEF47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7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9E9980"/>
        </a:accent3>
        <a:accent4>
          <a:srgbClr val="7EB9A0"/>
        </a:accent4>
        <a:accent5>
          <a:srgbClr val="5EC9C0"/>
        </a:accent5>
        <a:accent6>
          <a:srgbClr val="3EE9E0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8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209020"/>
        </a:accent3>
        <a:accent4>
          <a:srgbClr val="407040"/>
        </a:accent4>
        <a:accent5>
          <a:srgbClr val="605060"/>
        </a:accent5>
        <a:accent6>
          <a:srgbClr val="80308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9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666A6B"/>
        </a:accent3>
        <a:accent4>
          <a:srgbClr val="864A8B"/>
        </a:accent4>
        <a:accent5>
          <a:srgbClr val="A62AAB"/>
        </a:accent5>
        <a:accent6>
          <a:srgbClr val="C60ACB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0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A07E88"/>
        </a:accent3>
        <a:accent4>
          <a:srgbClr val="C05E68"/>
        </a:accent4>
        <a:accent5>
          <a:srgbClr val="E03E48"/>
        </a:accent5>
        <a:accent6>
          <a:srgbClr val="FF1E28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1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8686DF"/>
        </a:accent3>
        <a:accent4>
          <a:srgbClr val="A6A6BF"/>
        </a:accent4>
        <a:accent5>
          <a:srgbClr val="C6C69F"/>
        </a:accent5>
        <a:accent6>
          <a:srgbClr val="E6E67F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2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8F7F4F"/>
        </a:accent3>
        <a:accent4>
          <a:srgbClr val="6F9F6F"/>
        </a:accent4>
        <a:accent5>
          <a:srgbClr val="4FBF8F"/>
        </a:accent5>
        <a:accent6>
          <a:srgbClr val="2FDFAF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14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535379"/>
        </a:accent3>
        <a:accent4>
          <a:srgbClr val="737359"/>
        </a:accent4>
        <a:accent5>
          <a:srgbClr val="939339"/>
        </a:accent5>
        <a:accent6>
          <a:srgbClr val="B3B31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alexey</cp:lastModifiedBy>
  <cp:revision>0</cp:revision>
  <dcterms:created xsi:type="dcterms:W3CDTF">2024-01-24T16:56:32Z</dcterms:created>
  <dcterms:modified xsi:type="dcterms:W3CDTF">2024-01-25T14:50:52Z</dcterms:modified>
</cp:coreProperties>
</file>